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5" r:id="rId4"/>
    <p:sldId id="266" r:id="rId5"/>
    <p:sldId id="268" r:id="rId6"/>
    <p:sldId id="274" r:id="rId7"/>
    <p:sldId id="272" r:id="rId8"/>
    <p:sldId id="273" r:id="rId9"/>
    <p:sldId id="275" r:id="rId10"/>
    <p:sldId id="277" r:id="rId11"/>
    <p:sldId id="284" r:id="rId12"/>
    <p:sldId id="260" r:id="rId13"/>
    <p:sldId id="280" r:id="rId14"/>
    <p:sldId id="281" r:id="rId15"/>
    <p:sldId id="282" r:id="rId16"/>
    <p:sldId id="258" r:id="rId17"/>
    <p:sldId id="261" r:id="rId18"/>
    <p:sldId id="257" r:id="rId19"/>
    <p:sldId id="265" r:id="rId20"/>
    <p:sldId id="262" r:id="rId21"/>
    <p:sldId id="278" r:id="rId22"/>
    <p:sldId id="279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6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BDCB1-FA5D-4D9F-A6D8-95158996D3D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AAEF0F-236B-45C9-86A7-06B632693CDA}">
      <dgm:prSet/>
      <dgm:spPr/>
      <dgm:t>
        <a:bodyPr/>
        <a:lstStyle/>
        <a:p>
          <a:pPr>
            <a:defRPr cap="all"/>
          </a:pPr>
          <a:r>
            <a:rPr lang="en-US"/>
            <a:t>Summer Camp</a:t>
          </a:r>
        </a:p>
      </dgm:t>
    </dgm:pt>
    <dgm:pt modelId="{3F374164-8A5F-45F2-A44A-AE9A32374BE2}" type="parTrans" cxnId="{F11CAF08-BE1C-412B-9B49-70F0BCD0A2E8}">
      <dgm:prSet/>
      <dgm:spPr/>
      <dgm:t>
        <a:bodyPr/>
        <a:lstStyle/>
        <a:p>
          <a:endParaRPr lang="en-US"/>
        </a:p>
      </dgm:t>
    </dgm:pt>
    <dgm:pt modelId="{DE4A5032-A0A6-4B06-A334-4582BCF0C974}" type="sibTrans" cxnId="{F11CAF08-BE1C-412B-9B49-70F0BCD0A2E8}">
      <dgm:prSet/>
      <dgm:spPr/>
      <dgm:t>
        <a:bodyPr/>
        <a:lstStyle/>
        <a:p>
          <a:endParaRPr lang="en-US"/>
        </a:p>
      </dgm:t>
    </dgm:pt>
    <dgm:pt modelId="{AF7C114A-0481-41A6-B114-D38332C03905}">
      <dgm:prSet/>
      <dgm:spPr/>
      <dgm:t>
        <a:bodyPr/>
        <a:lstStyle/>
        <a:p>
          <a:pPr>
            <a:defRPr cap="all"/>
          </a:pPr>
          <a:r>
            <a:rPr lang="en-US"/>
            <a:t>Open Studio</a:t>
          </a:r>
        </a:p>
      </dgm:t>
    </dgm:pt>
    <dgm:pt modelId="{8F2B008C-B22C-41A4-9430-E9ADD0855AB8}" type="parTrans" cxnId="{E203C8F9-7159-4CBC-AB8E-04689932B17D}">
      <dgm:prSet/>
      <dgm:spPr/>
      <dgm:t>
        <a:bodyPr/>
        <a:lstStyle/>
        <a:p>
          <a:endParaRPr lang="en-US"/>
        </a:p>
      </dgm:t>
    </dgm:pt>
    <dgm:pt modelId="{0CD84055-E735-48A9-9A95-F0C0D480B4F5}" type="sibTrans" cxnId="{E203C8F9-7159-4CBC-AB8E-04689932B17D}">
      <dgm:prSet/>
      <dgm:spPr/>
      <dgm:t>
        <a:bodyPr/>
        <a:lstStyle/>
        <a:p>
          <a:endParaRPr lang="en-US"/>
        </a:p>
      </dgm:t>
    </dgm:pt>
    <dgm:pt modelId="{06866C56-33FB-442B-B338-843BB7FC9B51}">
      <dgm:prSet/>
      <dgm:spPr/>
      <dgm:t>
        <a:bodyPr/>
        <a:lstStyle/>
        <a:p>
          <a:pPr>
            <a:defRPr cap="all"/>
          </a:pPr>
          <a:r>
            <a:rPr lang="en-US"/>
            <a:t>Demonstrations</a:t>
          </a:r>
        </a:p>
      </dgm:t>
    </dgm:pt>
    <dgm:pt modelId="{80DBE58D-1CD9-4FFA-8529-0FD272020823}" type="parTrans" cxnId="{F684061F-102D-4836-A965-92E369D6E167}">
      <dgm:prSet/>
      <dgm:spPr/>
      <dgm:t>
        <a:bodyPr/>
        <a:lstStyle/>
        <a:p>
          <a:endParaRPr lang="en-US"/>
        </a:p>
      </dgm:t>
    </dgm:pt>
    <dgm:pt modelId="{6A5CDD91-B77A-4054-92FE-3B54C6A692A9}" type="sibTrans" cxnId="{F684061F-102D-4836-A965-92E369D6E167}">
      <dgm:prSet/>
      <dgm:spPr/>
      <dgm:t>
        <a:bodyPr/>
        <a:lstStyle/>
        <a:p>
          <a:endParaRPr lang="en-US"/>
        </a:p>
      </dgm:t>
    </dgm:pt>
    <dgm:pt modelId="{542D6C12-C4DF-4D3F-8025-9072571766D0}">
      <dgm:prSet/>
      <dgm:spPr/>
      <dgm:t>
        <a:bodyPr/>
        <a:lstStyle/>
        <a:p>
          <a:pPr>
            <a:defRPr cap="all"/>
          </a:pPr>
          <a:r>
            <a:rPr lang="en-US"/>
            <a:t>Film Screening</a:t>
          </a:r>
        </a:p>
      </dgm:t>
    </dgm:pt>
    <dgm:pt modelId="{4123A075-FF6F-4D7F-A7A9-045631450D1D}" type="parTrans" cxnId="{72A1AE45-922E-4B35-B92D-2990DA2CB6FE}">
      <dgm:prSet/>
      <dgm:spPr/>
      <dgm:t>
        <a:bodyPr/>
        <a:lstStyle/>
        <a:p>
          <a:endParaRPr lang="en-US"/>
        </a:p>
      </dgm:t>
    </dgm:pt>
    <dgm:pt modelId="{F6917477-B015-4E8B-AEB7-C24D3C12AF0D}" type="sibTrans" cxnId="{72A1AE45-922E-4B35-B92D-2990DA2CB6FE}">
      <dgm:prSet/>
      <dgm:spPr/>
      <dgm:t>
        <a:bodyPr/>
        <a:lstStyle/>
        <a:p>
          <a:endParaRPr lang="en-US"/>
        </a:p>
      </dgm:t>
    </dgm:pt>
    <dgm:pt modelId="{191FF05F-5D07-4448-88C8-351DFA0CEF31}" type="pres">
      <dgm:prSet presAssocID="{101BDCB1-FA5D-4D9F-A6D8-95158996D3DE}" presName="linear" presStyleCnt="0">
        <dgm:presLayoutVars>
          <dgm:animLvl val="lvl"/>
          <dgm:resizeHandles val="exact"/>
        </dgm:presLayoutVars>
      </dgm:prSet>
      <dgm:spPr/>
    </dgm:pt>
    <dgm:pt modelId="{2850E4C7-1302-4C49-B554-AE3F00908CD1}" type="pres">
      <dgm:prSet presAssocID="{00AAEF0F-236B-45C9-86A7-06B632693C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0836A5E-D8CD-4BD8-9798-DC3B0A10537C}" type="pres">
      <dgm:prSet presAssocID="{DE4A5032-A0A6-4B06-A334-4582BCF0C974}" presName="spacer" presStyleCnt="0"/>
      <dgm:spPr/>
    </dgm:pt>
    <dgm:pt modelId="{17756210-5597-4291-88D1-FFF5904E5CF7}" type="pres">
      <dgm:prSet presAssocID="{AF7C114A-0481-41A6-B114-D38332C039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BF01A7D-5E7F-47DC-B9A4-90F0E1A3BA88}" type="pres">
      <dgm:prSet presAssocID="{0CD84055-E735-48A9-9A95-F0C0D480B4F5}" presName="spacer" presStyleCnt="0"/>
      <dgm:spPr/>
    </dgm:pt>
    <dgm:pt modelId="{CDE17B96-3C38-4967-B4B0-FDB16AC66EB7}" type="pres">
      <dgm:prSet presAssocID="{06866C56-33FB-442B-B338-843BB7FC9B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15DC826-5205-4378-984C-94465AA8EC14}" type="pres">
      <dgm:prSet presAssocID="{6A5CDD91-B77A-4054-92FE-3B54C6A692A9}" presName="spacer" presStyleCnt="0"/>
      <dgm:spPr/>
    </dgm:pt>
    <dgm:pt modelId="{99CAB278-C5B4-4A9A-B231-C8A7635AB44C}" type="pres">
      <dgm:prSet presAssocID="{542D6C12-C4DF-4D3F-8025-9072571766D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AA40604-FFB1-4242-9C26-D91C9A0155F2}" type="presOf" srcId="{06866C56-33FB-442B-B338-843BB7FC9B51}" destId="{CDE17B96-3C38-4967-B4B0-FDB16AC66EB7}" srcOrd="0" destOrd="0" presId="urn:microsoft.com/office/officeart/2005/8/layout/vList2"/>
    <dgm:cxn modelId="{F11CAF08-BE1C-412B-9B49-70F0BCD0A2E8}" srcId="{101BDCB1-FA5D-4D9F-A6D8-95158996D3DE}" destId="{00AAEF0F-236B-45C9-86A7-06B632693CDA}" srcOrd="0" destOrd="0" parTransId="{3F374164-8A5F-45F2-A44A-AE9A32374BE2}" sibTransId="{DE4A5032-A0A6-4B06-A334-4582BCF0C974}"/>
    <dgm:cxn modelId="{F684061F-102D-4836-A965-92E369D6E167}" srcId="{101BDCB1-FA5D-4D9F-A6D8-95158996D3DE}" destId="{06866C56-33FB-442B-B338-843BB7FC9B51}" srcOrd="2" destOrd="0" parTransId="{80DBE58D-1CD9-4FFA-8529-0FD272020823}" sibTransId="{6A5CDD91-B77A-4054-92FE-3B54C6A692A9}"/>
    <dgm:cxn modelId="{BA561327-D9A0-4833-8F4D-65F7F6D770A8}" type="presOf" srcId="{00AAEF0F-236B-45C9-86A7-06B632693CDA}" destId="{2850E4C7-1302-4C49-B554-AE3F00908CD1}" srcOrd="0" destOrd="0" presId="urn:microsoft.com/office/officeart/2005/8/layout/vList2"/>
    <dgm:cxn modelId="{72A1AE45-922E-4B35-B92D-2990DA2CB6FE}" srcId="{101BDCB1-FA5D-4D9F-A6D8-95158996D3DE}" destId="{542D6C12-C4DF-4D3F-8025-9072571766D0}" srcOrd="3" destOrd="0" parTransId="{4123A075-FF6F-4D7F-A7A9-045631450D1D}" sibTransId="{F6917477-B015-4E8B-AEB7-C24D3C12AF0D}"/>
    <dgm:cxn modelId="{CF7F9E91-ACF7-446B-A3E6-127B66430815}" type="presOf" srcId="{101BDCB1-FA5D-4D9F-A6D8-95158996D3DE}" destId="{191FF05F-5D07-4448-88C8-351DFA0CEF31}" srcOrd="0" destOrd="0" presId="urn:microsoft.com/office/officeart/2005/8/layout/vList2"/>
    <dgm:cxn modelId="{D76A9AE7-FAD6-4BD7-B26A-A85A0AFA9C69}" type="presOf" srcId="{542D6C12-C4DF-4D3F-8025-9072571766D0}" destId="{99CAB278-C5B4-4A9A-B231-C8A7635AB44C}" srcOrd="0" destOrd="0" presId="urn:microsoft.com/office/officeart/2005/8/layout/vList2"/>
    <dgm:cxn modelId="{E203C8F9-7159-4CBC-AB8E-04689932B17D}" srcId="{101BDCB1-FA5D-4D9F-A6D8-95158996D3DE}" destId="{AF7C114A-0481-41A6-B114-D38332C03905}" srcOrd="1" destOrd="0" parTransId="{8F2B008C-B22C-41A4-9430-E9ADD0855AB8}" sibTransId="{0CD84055-E735-48A9-9A95-F0C0D480B4F5}"/>
    <dgm:cxn modelId="{E920FFFA-13A0-4568-86B0-B3411739CCCF}" type="presOf" srcId="{AF7C114A-0481-41A6-B114-D38332C03905}" destId="{17756210-5597-4291-88D1-FFF5904E5CF7}" srcOrd="0" destOrd="0" presId="urn:microsoft.com/office/officeart/2005/8/layout/vList2"/>
    <dgm:cxn modelId="{43130145-ACCB-4015-8515-E92BD4079395}" type="presParOf" srcId="{191FF05F-5D07-4448-88C8-351DFA0CEF31}" destId="{2850E4C7-1302-4C49-B554-AE3F00908CD1}" srcOrd="0" destOrd="0" presId="urn:microsoft.com/office/officeart/2005/8/layout/vList2"/>
    <dgm:cxn modelId="{5B68F575-A1DD-455E-A63D-9132565FD47E}" type="presParOf" srcId="{191FF05F-5D07-4448-88C8-351DFA0CEF31}" destId="{10836A5E-D8CD-4BD8-9798-DC3B0A10537C}" srcOrd="1" destOrd="0" presId="urn:microsoft.com/office/officeart/2005/8/layout/vList2"/>
    <dgm:cxn modelId="{F3719028-91D7-4656-8F90-DDC7C6894062}" type="presParOf" srcId="{191FF05F-5D07-4448-88C8-351DFA0CEF31}" destId="{17756210-5597-4291-88D1-FFF5904E5CF7}" srcOrd="2" destOrd="0" presId="urn:microsoft.com/office/officeart/2005/8/layout/vList2"/>
    <dgm:cxn modelId="{31967EA2-080A-4F09-AEEA-9471F4BAA431}" type="presParOf" srcId="{191FF05F-5D07-4448-88C8-351DFA0CEF31}" destId="{6BF01A7D-5E7F-47DC-B9A4-90F0E1A3BA88}" srcOrd="3" destOrd="0" presId="urn:microsoft.com/office/officeart/2005/8/layout/vList2"/>
    <dgm:cxn modelId="{BC34AE08-D4FB-489D-B685-E94D20CB0544}" type="presParOf" srcId="{191FF05F-5D07-4448-88C8-351DFA0CEF31}" destId="{CDE17B96-3C38-4967-B4B0-FDB16AC66EB7}" srcOrd="4" destOrd="0" presId="urn:microsoft.com/office/officeart/2005/8/layout/vList2"/>
    <dgm:cxn modelId="{EDF2A7ED-A2DC-4A5E-9AC1-F3EEB362AFDF}" type="presParOf" srcId="{191FF05F-5D07-4448-88C8-351DFA0CEF31}" destId="{B15DC826-5205-4378-984C-94465AA8EC14}" srcOrd="5" destOrd="0" presId="urn:microsoft.com/office/officeart/2005/8/layout/vList2"/>
    <dgm:cxn modelId="{F8DDC53D-9E83-45D4-B860-09EE9CC384A3}" type="presParOf" srcId="{191FF05F-5D07-4448-88C8-351DFA0CEF31}" destId="{99CAB278-C5B4-4A9A-B231-C8A7635AB44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EE0C40-B110-4AD8-B56E-4A59D58D15AF}" type="doc">
      <dgm:prSet loTypeId="urn:microsoft.com/office/officeart/2008/layout/HexagonCluster" loCatId="pictur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IE"/>
        </a:p>
      </dgm:t>
    </dgm:pt>
    <dgm:pt modelId="{E6ADC6FE-F93D-4747-A230-87F9CD55054C}">
      <dgm:prSet phldrT="[Text]"/>
      <dgm:spPr/>
      <dgm:t>
        <a:bodyPr/>
        <a:lstStyle/>
        <a:p>
          <a:r>
            <a:rPr lang="en-US" dirty="0"/>
            <a:t>Day 5 Embroidery</a:t>
          </a:r>
          <a:endParaRPr lang="en-IE" dirty="0"/>
        </a:p>
      </dgm:t>
    </dgm:pt>
    <dgm:pt modelId="{8854738F-901F-4698-9A0F-248AB9FCACAD}" type="parTrans" cxnId="{849E00D8-E44F-4349-81D0-36C497C600BE}">
      <dgm:prSet/>
      <dgm:spPr/>
      <dgm:t>
        <a:bodyPr/>
        <a:lstStyle/>
        <a:p>
          <a:endParaRPr lang="en-IE"/>
        </a:p>
      </dgm:t>
    </dgm:pt>
    <dgm:pt modelId="{836B7A57-F148-4732-8657-F3303ADD6514}" type="sibTrans" cxnId="{849E00D8-E44F-4349-81D0-36C497C600BE}">
      <dgm:prSet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en-IE"/>
        </a:p>
      </dgm:t>
    </dgm:pt>
    <dgm:pt modelId="{17D1144F-842D-47E9-90A1-877C38737945}">
      <dgm:prSet phldrT="[Text]"/>
      <dgm:spPr/>
      <dgm:t>
        <a:bodyPr/>
        <a:lstStyle/>
        <a:p>
          <a:r>
            <a:rPr lang="en-US" dirty="0"/>
            <a:t>Day 3</a:t>
          </a:r>
        </a:p>
        <a:p>
          <a:r>
            <a:rPr lang="en-US" dirty="0"/>
            <a:t>Felting</a:t>
          </a:r>
          <a:endParaRPr lang="en-IE" dirty="0"/>
        </a:p>
      </dgm:t>
    </dgm:pt>
    <dgm:pt modelId="{EF22FDD3-AF42-473C-B809-0C7DAD9F6789}" type="parTrans" cxnId="{F1501089-5D18-4507-9006-93045A55BE44}">
      <dgm:prSet/>
      <dgm:spPr/>
      <dgm:t>
        <a:bodyPr/>
        <a:lstStyle/>
        <a:p>
          <a:endParaRPr lang="en-IE"/>
        </a:p>
      </dgm:t>
    </dgm:pt>
    <dgm:pt modelId="{3072328F-B352-45B5-B58B-2D3BFD3CCCAC}" type="sibTrans" cxnId="{F1501089-5D18-4507-9006-93045A55BE44}">
      <dgm:prSet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t>
        <a:bodyPr/>
        <a:lstStyle/>
        <a:p>
          <a:endParaRPr lang="en-IE"/>
        </a:p>
      </dgm:t>
    </dgm:pt>
    <dgm:pt modelId="{0E0687C5-427B-4A9B-8F9A-29E01EBD0906}">
      <dgm:prSet phldrT="[Text]"/>
      <dgm:spPr/>
      <dgm:t>
        <a:bodyPr/>
        <a:lstStyle/>
        <a:p>
          <a:r>
            <a:rPr lang="en-US" dirty="0"/>
            <a:t>Day 4 Interactive</a:t>
          </a:r>
          <a:endParaRPr lang="en-IE" dirty="0"/>
        </a:p>
      </dgm:t>
    </dgm:pt>
    <dgm:pt modelId="{1D70FC10-8582-4356-A35F-C041A7F23947}" type="parTrans" cxnId="{8F84826B-27C5-41AE-AA0E-F9DC5272FAFA}">
      <dgm:prSet/>
      <dgm:spPr/>
      <dgm:t>
        <a:bodyPr/>
        <a:lstStyle/>
        <a:p>
          <a:endParaRPr lang="en-IE"/>
        </a:p>
      </dgm:t>
    </dgm:pt>
    <dgm:pt modelId="{186DC8EB-0374-4673-A6CF-407604011E2F}" type="sibTrans" cxnId="{8F84826B-27C5-41AE-AA0E-F9DC5272FAFA}">
      <dgm:prSet/>
      <dgm:spPr>
        <a:blipFill>
          <a:blip xmlns:r="http://schemas.openxmlformats.org/officeDocument/2006/relationships" r:embed="rId3"/>
          <a:srcRect/>
          <a:stretch>
            <a:fillRect l="-10000" r="-10000"/>
          </a:stretch>
        </a:blipFill>
      </dgm:spPr>
      <dgm:t>
        <a:bodyPr/>
        <a:lstStyle/>
        <a:p>
          <a:endParaRPr lang="en-IE"/>
        </a:p>
      </dgm:t>
    </dgm:pt>
    <dgm:pt modelId="{7C3B75BA-6684-4F60-9D70-1345D182F910}">
      <dgm:prSet phldrT="[Text]"/>
      <dgm:spPr/>
      <dgm:t>
        <a:bodyPr/>
        <a:lstStyle/>
        <a:p>
          <a:r>
            <a:rPr lang="en-US" dirty="0"/>
            <a:t>Day 1 Knitting</a:t>
          </a:r>
          <a:endParaRPr lang="en-IE" dirty="0"/>
        </a:p>
      </dgm:t>
    </dgm:pt>
    <dgm:pt modelId="{E3262D55-B6AB-42EA-A823-ACB5AAD1AC5E}" type="parTrans" cxnId="{47E6A380-8D9D-4C0A-BB14-68960003941C}">
      <dgm:prSet/>
      <dgm:spPr/>
      <dgm:t>
        <a:bodyPr/>
        <a:lstStyle/>
        <a:p>
          <a:endParaRPr lang="en-IE"/>
        </a:p>
      </dgm:t>
    </dgm:pt>
    <dgm:pt modelId="{85D423A7-14BC-479F-ACC0-1BA496C4308B}" type="sibTrans" cxnId="{47E6A380-8D9D-4C0A-BB14-68960003941C}">
      <dgm:prSet/>
      <dgm:spPr>
        <a:blipFill>
          <a:blip xmlns:r="http://schemas.openxmlformats.org/officeDocument/2006/relationships" r:embed="rId4"/>
          <a:srcRect/>
          <a:stretch>
            <a:fillRect l="-14000" r="-14000"/>
          </a:stretch>
        </a:blipFill>
      </dgm:spPr>
      <dgm:t>
        <a:bodyPr/>
        <a:lstStyle/>
        <a:p>
          <a:endParaRPr lang="en-IE"/>
        </a:p>
      </dgm:t>
    </dgm:pt>
    <dgm:pt modelId="{EBAC1C9D-6ECF-48DB-ADCE-8D85BA6A9BC7}">
      <dgm:prSet phldrT="[Text]"/>
      <dgm:spPr/>
      <dgm:t>
        <a:bodyPr/>
        <a:lstStyle/>
        <a:p>
          <a:r>
            <a:rPr lang="en-US" dirty="0"/>
            <a:t>Day 2 Weaving</a:t>
          </a:r>
          <a:endParaRPr lang="en-IE" dirty="0"/>
        </a:p>
      </dgm:t>
    </dgm:pt>
    <dgm:pt modelId="{B68E2685-AFA8-4968-80C8-B08E760A18FA}" type="parTrans" cxnId="{DB01BF83-7FF1-45CF-A09E-6826AD04FE58}">
      <dgm:prSet/>
      <dgm:spPr/>
      <dgm:t>
        <a:bodyPr/>
        <a:lstStyle/>
        <a:p>
          <a:endParaRPr lang="en-IE"/>
        </a:p>
      </dgm:t>
    </dgm:pt>
    <dgm:pt modelId="{89FCA11B-1B02-45C9-99CA-AF6AD8113A9F}" type="sibTrans" cxnId="{DB01BF83-7FF1-45CF-A09E-6826AD04FE58}">
      <dgm:prSet/>
      <dgm:spPr>
        <a:blipFill>
          <a:blip xmlns:r="http://schemas.openxmlformats.org/officeDocument/2006/relationships" r:embed="rId5"/>
          <a:srcRect/>
          <a:stretch>
            <a:fillRect l="-14000" r="-14000"/>
          </a:stretch>
        </a:blipFill>
      </dgm:spPr>
      <dgm:t>
        <a:bodyPr/>
        <a:lstStyle/>
        <a:p>
          <a:endParaRPr lang="en-IE"/>
        </a:p>
      </dgm:t>
    </dgm:pt>
    <dgm:pt modelId="{955E7266-EA75-49FF-A880-E11E4362E0E5}" type="pres">
      <dgm:prSet presAssocID="{47EE0C40-B110-4AD8-B56E-4A59D58D15AF}" presName="Name0" presStyleCnt="0">
        <dgm:presLayoutVars>
          <dgm:chMax val="21"/>
          <dgm:chPref val="21"/>
        </dgm:presLayoutVars>
      </dgm:prSet>
      <dgm:spPr/>
    </dgm:pt>
    <dgm:pt modelId="{863204C3-CE3D-41EC-A8EF-7DAE6A25D1B6}" type="pres">
      <dgm:prSet presAssocID="{E6ADC6FE-F93D-4747-A230-87F9CD55054C}" presName="text1" presStyleCnt="0"/>
      <dgm:spPr/>
    </dgm:pt>
    <dgm:pt modelId="{548B2F9A-4F63-4B11-A76A-E34FBA58AF99}" type="pres">
      <dgm:prSet presAssocID="{E6ADC6FE-F93D-4747-A230-87F9CD55054C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94636F0-E5B6-46D2-83CC-FC9011E97026}" type="pres">
      <dgm:prSet presAssocID="{E6ADC6FE-F93D-4747-A230-87F9CD55054C}" presName="textaccent1" presStyleCnt="0"/>
      <dgm:spPr/>
    </dgm:pt>
    <dgm:pt modelId="{59E60257-6448-4021-8757-D295E757FDBA}" type="pres">
      <dgm:prSet presAssocID="{E6ADC6FE-F93D-4747-A230-87F9CD55054C}" presName="accentRepeatNode" presStyleLbl="solidAlignAcc1" presStyleIdx="0" presStyleCnt="10"/>
      <dgm:spPr/>
    </dgm:pt>
    <dgm:pt modelId="{3D9C811E-2A64-4F8D-8507-46F7A87DB69C}" type="pres">
      <dgm:prSet presAssocID="{836B7A57-F148-4732-8657-F3303ADD6514}" presName="image1" presStyleCnt="0"/>
      <dgm:spPr/>
    </dgm:pt>
    <dgm:pt modelId="{00F52FD3-DB6D-4859-875A-829F73588067}" type="pres">
      <dgm:prSet presAssocID="{836B7A57-F148-4732-8657-F3303ADD6514}" presName="imageRepeatNode" presStyleLbl="alignAcc1" presStyleIdx="0" presStyleCnt="5"/>
      <dgm:spPr/>
    </dgm:pt>
    <dgm:pt modelId="{57B742D1-156B-416F-AE9D-B762F0B60361}" type="pres">
      <dgm:prSet presAssocID="{836B7A57-F148-4732-8657-F3303ADD6514}" presName="imageaccent1" presStyleCnt="0"/>
      <dgm:spPr/>
    </dgm:pt>
    <dgm:pt modelId="{B047BE36-FAE2-454B-AA76-F7E6D21B7821}" type="pres">
      <dgm:prSet presAssocID="{836B7A57-F148-4732-8657-F3303ADD6514}" presName="accentRepeatNode" presStyleLbl="solidAlignAcc1" presStyleIdx="1" presStyleCnt="10"/>
      <dgm:spPr/>
    </dgm:pt>
    <dgm:pt modelId="{DA66694B-1B3C-4474-8114-7FD930DADD7B}" type="pres">
      <dgm:prSet presAssocID="{7C3B75BA-6684-4F60-9D70-1345D182F910}" presName="text2" presStyleCnt="0"/>
      <dgm:spPr/>
    </dgm:pt>
    <dgm:pt modelId="{2D1107FB-D9D3-4E02-B767-73CAD8D6F257}" type="pres">
      <dgm:prSet presAssocID="{7C3B75BA-6684-4F60-9D70-1345D182F910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56BE7B9-9713-4130-8C22-EA0F778736AE}" type="pres">
      <dgm:prSet presAssocID="{7C3B75BA-6684-4F60-9D70-1345D182F910}" presName="textaccent2" presStyleCnt="0"/>
      <dgm:spPr/>
    </dgm:pt>
    <dgm:pt modelId="{88FF5D0E-F09D-466F-BBDC-4775CA1216EE}" type="pres">
      <dgm:prSet presAssocID="{7C3B75BA-6684-4F60-9D70-1345D182F910}" presName="accentRepeatNode" presStyleLbl="solidAlignAcc1" presStyleIdx="2" presStyleCnt="10"/>
      <dgm:spPr/>
    </dgm:pt>
    <dgm:pt modelId="{DF026F54-0C16-4E2D-BF78-9892FBD5990F}" type="pres">
      <dgm:prSet presAssocID="{85D423A7-14BC-479F-ACC0-1BA496C4308B}" presName="image2" presStyleCnt="0"/>
      <dgm:spPr/>
    </dgm:pt>
    <dgm:pt modelId="{BBC1285E-EA24-432A-B4AB-560830B2972D}" type="pres">
      <dgm:prSet presAssocID="{85D423A7-14BC-479F-ACC0-1BA496C4308B}" presName="imageRepeatNode" presStyleLbl="alignAcc1" presStyleIdx="1" presStyleCnt="5"/>
      <dgm:spPr/>
    </dgm:pt>
    <dgm:pt modelId="{9C8AD284-C3CC-4CF9-BA87-029ACEF6B4FA}" type="pres">
      <dgm:prSet presAssocID="{85D423A7-14BC-479F-ACC0-1BA496C4308B}" presName="imageaccent2" presStyleCnt="0"/>
      <dgm:spPr/>
    </dgm:pt>
    <dgm:pt modelId="{1D350466-C876-41C4-80A7-58EC556906AF}" type="pres">
      <dgm:prSet presAssocID="{85D423A7-14BC-479F-ACC0-1BA496C4308B}" presName="accentRepeatNode" presStyleLbl="solidAlignAcc1" presStyleIdx="3" presStyleCnt="10"/>
      <dgm:spPr/>
    </dgm:pt>
    <dgm:pt modelId="{7FAE622E-94D2-45B1-84FF-92F92983B036}" type="pres">
      <dgm:prSet presAssocID="{EBAC1C9D-6ECF-48DB-ADCE-8D85BA6A9BC7}" presName="text3" presStyleCnt="0"/>
      <dgm:spPr/>
    </dgm:pt>
    <dgm:pt modelId="{8AE3DE59-428E-4449-826C-7C86E11130B5}" type="pres">
      <dgm:prSet presAssocID="{EBAC1C9D-6ECF-48DB-ADCE-8D85BA6A9BC7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A8AD4AC5-3C6E-48B3-966A-787499F5B262}" type="pres">
      <dgm:prSet presAssocID="{EBAC1C9D-6ECF-48DB-ADCE-8D85BA6A9BC7}" presName="textaccent3" presStyleCnt="0"/>
      <dgm:spPr/>
    </dgm:pt>
    <dgm:pt modelId="{F6E45D98-B883-4AA0-8E71-328AA6204B54}" type="pres">
      <dgm:prSet presAssocID="{EBAC1C9D-6ECF-48DB-ADCE-8D85BA6A9BC7}" presName="accentRepeatNode" presStyleLbl="solidAlignAcc1" presStyleIdx="4" presStyleCnt="10"/>
      <dgm:spPr/>
    </dgm:pt>
    <dgm:pt modelId="{37F5BF53-F7F1-4DD8-A3C2-441EE4DECB0B}" type="pres">
      <dgm:prSet presAssocID="{89FCA11B-1B02-45C9-99CA-AF6AD8113A9F}" presName="image3" presStyleCnt="0"/>
      <dgm:spPr/>
    </dgm:pt>
    <dgm:pt modelId="{98581697-FFA4-4494-B450-4C25D4F562F7}" type="pres">
      <dgm:prSet presAssocID="{89FCA11B-1B02-45C9-99CA-AF6AD8113A9F}" presName="imageRepeatNode" presStyleLbl="alignAcc1" presStyleIdx="2" presStyleCnt="5"/>
      <dgm:spPr/>
    </dgm:pt>
    <dgm:pt modelId="{BBF04B4B-1F4E-4BA8-B57F-1B0BB7F9EBF6}" type="pres">
      <dgm:prSet presAssocID="{89FCA11B-1B02-45C9-99CA-AF6AD8113A9F}" presName="imageaccent3" presStyleCnt="0"/>
      <dgm:spPr/>
    </dgm:pt>
    <dgm:pt modelId="{2F2460DB-C079-46D5-A7DD-518B38EC6CD3}" type="pres">
      <dgm:prSet presAssocID="{89FCA11B-1B02-45C9-99CA-AF6AD8113A9F}" presName="accentRepeatNode" presStyleLbl="solidAlignAcc1" presStyleIdx="5" presStyleCnt="10"/>
      <dgm:spPr/>
    </dgm:pt>
    <dgm:pt modelId="{D03C3F9D-2D9B-4442-A3A1-669A2D554D65}" type="pres">
      <dgm:prSet presAssocID="{17D1144F-842D-47E9-90A1-877C38737945}" presName="text4" presStyleCnt="0"/>
      <dgm:spPr/>
    </dgm:pt>
    <dgm:pt modelId="{5D178E44-E27F-4915-AABB-ABD699C8AE98}" type="pres">
      <dgm:prSet presAssocID="{17D1144F-842D-47E9-90A1-877C38737945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8505D8D7-67B6-4850-B875-989320902AAF}" type="pres">
      <dgm:prSet presAssocID="{17D1144F-842D-47E9-90A1-877C38737945}" presName="textaccent4" presStyleCnt="0"/>
      <dgm:spPr/>
    </dgm:pt>
    <dgm:pt modelId="{A0E8E411-E4F9-424E-93B6-FDC849CAB8AA}" type="pres">
      <dgm:prSet presAssocID="{17D1144F-842D-47E9-90A1-877C38737945}" presName="accentRepeatNode" presStyleLbl="solidAlignAcc1" presStyleIdx="6" presStyleCnt="10"/>
      <dgm:spPr/>
    </dgm:pt>
    <dgm:pt modelId="{5ED56311-B6EA-447E-8737-64F75D0CC130}" type="pres">
      <dgm:prSet presAssocID="{3072328F-B352-45B5-B58B-2D3BFD3CCCAC}" presName="image4" presStyleCnt="0"/>
      <dgm:spPr/>
    </dgm:pt>
    <dgm:pt modelId="{A4C42643-83C4-4CDE-95F8-7B2D2F83E275}" type="pres">
      <dgm:prSet presAssocID="{3072328F-B352-45B5-B58B-2D3BFD3CCCAC}" presName="imageRepeatNode" presStyleLbl="alignAcc1" presStyleIdx="3" presStyleCnt="5"/>
      <dgm:spPr/>
    </dgm:pt>
    <dgm:pt modelId="{515DA482-4143-4F9F-B16D-376B0B09B5A7}" type="pres">
      <dgm:prSet presAssocID="{3072328F-B352-45B5-B58B-2D3BFD3CCCAC}" presName="imageaccent4" presStyleCnt="0"/>
      <dgm:spPr/>
    </dgm:pt>
    <dgm:pt modelId="{5D5AB9E9-5F65-4F99-90C5-777CFD87B079}" type="pres">
      <dgm:prSet presAssocID="{3072328F-B352-45B5-B58B-2D3BFD3CCCAC}" presName="accentRepeatNode" presStyleLbl="solidAlignAcc1" presStyleIdx="7" presStyleCnt="10"/>
      <dgm:spPr/>
    </dgm:pt>
    <dgm:pt modelId="{14529562-C2D4-48F8-A6FF-2C751308B1C9}" type="pres">
      <dgm:prSet presAssocID="{0E0687C5-427B-4A9B-8F9A-29E01EBD0906}" presName="text5" presStyleCnt="0"/>
      <dgm:spPr/>
    </dgm:pt>
    <dgm:pt modelId="{849397C6-4482-495D-87BE-6031EAE17434}" type="pres">
      <dgm:prSet presAssocID="{0E0687C5-427B-4A9B-8F9A-29E01EBD0906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8F460053-5C4A-45B9-BC10-587F12456CD5}" type="pres">
      <dgm:prSet presAssocID="{0E0687C5-427B-4A9B-8F9A-29E01EBD0906}" presName="textaccent5" presStyleCnt="0"/>
      <dgm:spPr/>
    </dgm:pt>
    <dgm:pt modelId="{55D48EA8-98CB-4804-B9D1-99C8CA5DB88D}" type="pres">
      <dgm:prSet presAssocID="{0E0687C5-427B-4A9B-8F9A-29E01EBD0906}" presName="accentRepeatNode" presStyleLbl="solidAlignAcc1" presStyleIdx="8" presStyleCnt="10"/>
      <dgm:spPr/>
    </dgm:pt>
    <dgm:pt modelId="{D440B96C-D71F-42D5-A224-6C185EC9A3DC}" type="pres">
      <dgm:prSet presAssocID="{186DC8EB-0374-4673-A6CF-407604011E2F}" presName="image5" presStyleCnt="0"/>
      <dgm:spPr/>
    </dgm:pt>
    <dgm:pt modelId="{FD63522B-BD83-4E1D-ABB3-406EC8E5A484}" type="pres">
      <dgm:prSet presAssocID="{186DC8EB-0374-4673-A6CF-407604011E2F}" presName="imageRepeatNode" presStyleLbl="alignAcc1" presStyleIdx="4" presStyleCnt="5"/>
      <dgm:spPr/>
    </dgm:pt>
    <dgm:pt modelId="{85136597-F74A-495B-93A3-AFD90ADE0E9F}" type="pres">
      <dgm:prSet presAssocID="{186DC8EB-0374-4673-A6CF-407604011E2F}" presName="imageaccent5" presStyleCnt="0"/>
      <dgm:spPr/>
    </dgm:pt>
    <dgm:pt modelId="{D67F25B5-199E-478C-8D83-406D7AF57059}" type="pres">
      <dgm:prSet presAssocID="{186DC8EB-0374-4673-A6CF-407604011E2F}" presName="accentRepeatNode" presStyleLbl="solidAlignAcc1" presStyleIdx="9" presStyleCnt="10"/>
      <dgm:spPr/>
    </dgm:pt>
  </dgm:ptLst>
  <dgm:cxnLst>
    <dgm:cxn modelId="{329F1525-C61B-4EA4-B106-B1CA9BF620E9}" type="presOf" srcId="{89FCA11B-1B02-45C9-99CA-AF6AD8113A9F}" destId="{98581697-FFA4-4494-B450-4C25D4F562F7}" srcOrd="0" destOrd="0" presId="urn:microsoft.com/office/officeart/2008/layout/HexagonCluster"/>
    <dgm:cxn modelId="{709CAB29-EF40-4D92-AFE5-78406509EB84}" type="presOf" srcId="{17D1144F-842D-47E9-90A1-877C38737945}" destId="{5D178E44-E27F-4915-AABB-ABD699C8AE98}" srcOrd="0" destOrd="0" presId="urn:microsoft.com/office/officeart/2008/layout/HexagonCluster"/>
    <dgm:cxn modelId="{8F84826B-27C5-41AE-AA0E-F9DC5272FAFA}" srcId="{47EE0C40-B110-4AD8-B56E-4A59D58D15AF}" destId="{0E0687C5-427B-4A9B-8F9A-29E01EBD0906}" srcOrd="4" destOrd="0" parTransId="{1D70FC10-8582-4356-A35F-C041A7F23947}" sibTransId="{186DC8EB-0374-4673-A6CF-407604011E2F}"/>
    <dgm:cxn modelId="{33D7566C-EC4A-44B0-9A6D-9D8549F9FAAA}" type="presOf" srcId="{186DC8EB-0374-4673-A6CF-407604011E2F}" destId="{FD63522B-BD83-4E1D-ABB3-406EC8E5A484}" srcOrd="0" destOrd="0" presId="urn:microsoft.com/office/officeart/2008/layout/HexagonCluster"/>
    <dgm:cxn modelId="{47E6A380-8D9D-4C0A-BB14-68960003941C}" srcId="{47EE0C40-B110-4AD8-B56E-4A59D58D15AF}" destId="{7C3B75BA-6684-4F60-9D70-1345D182F910}" srcOrd="1" destOrd="0" parTransId="{E3262D55-B6AB-42EA-A823-ACB5AAD1AC5E}" sibTransId="{85D423A7-14BC-479F-ACC0-1BA496C4308B}"/>
    <dgm:cxn modelId="{DB01BF83-7FF1-45CF-A09E-6826AD04FE58}" srcId="{47EE0C40-B110-4AD8-B56E-4A59D58D15AF}" destId="{EBAC1C9D-6ECF-48DB-ADCE-8D85BA6A9BC7}" srcOrd="2" destOrd="0" parTransId="{B68E2685-AFA8-4968-80C8-B08E760A18FA}" sibTransId="{89FCA11B-1B02-45C9-99CA-AF6AD8113A9F}"/>
    <dgm:cxn modelId="{D7FCE287-49E6-429B-A8B6-3E1F31487BDF}" type="presOf" srcId="{3072328F-B352-45B5-B58B-2D3BFD3CCCAC}" destId="{A4C42643-83C4-4CDE-95F8-7B2D2F83E275}" srcOrd="0" destOrd="0" presId="urn:microsoft.com/office/officeart/2008/layout/HexagonCluster"/>
    <dgm:cxn modelId="{F1501089-5D18-4507-9006-93045A55BE44}" srcId="{47EE0C40-B110-4AD8-B56E-4A59D58D15AF}" destId="{17D1144F-842D-47E9-90A1-877C38737945}" srcOrd="3" destOrd="0" parTransId="{EF22FDD3-AF42-473C-B809-0C7DAD9F6789}" sibTransId="{3072328F-B352-45B5-B58B-2D3BFD3CCCAC}"/>
    <dgm:cxn modelId="{355ECA8D-B7D3-41F8-A1E0-94B5F9FB0F81}" type="presOf" srcId="{EBAC1C9D-6ECF-48DB-ADCE-8D85BA6A9BC7}" destId="{8AE3DE59-428E-4449-826C-7C86E11130B5}" srcOrd="0" destOrd="0" presId="urn:microsoft.com/office/officeart/2008/layout/HexagonCluster"/>
    <dgm:cxn modelId="{E8305FA0-9044-4316-9C49-9666F8AF4F4B}" type="presOf" srcId="{E6ADC6FE-F93D-4747-A230-87F9CD55054C}" destId="{548B2F9A-4F63-4B11-A76A-E34FBA58AF99}" srcOrd="0" destOrd="0" presId="urn:microsoft.com/office/officeart/2008/layout/HexagonCluster"/>
    <dgm:cxn modelId="{C6B9AAA2-9B90-4CD3-B286-2C63FF64DEC0}" type="presOf" srcId="{85D423A7-14BC-479F-ACC0-1BA496C4308B}" destId="{BBC1285E-EA24-432A-B4AB-560830B2972D}" srcOrd="0" destOrd="0" presId="urn:microsoft.com/office/officeart/2008/layout/HexagonCluster"/>
    <dgm:cxn modelId="{F22C35B7-0103-4FDF-863A-71853182032E}" type="presOf" srcId="{836B7A57-F148-4732-8657-F3303ADD6514}" destId="{00F52FD3-DB6D-4859-875A-829F73588067}" srcOrd="0" destOrd="0" presId="urn:microsoft.com/office/officeart/2008/layout/HexagonCluster"/>
    <dgm:cxn modelId="{849E00D8-E44F-4349-81D0-36C497C600BE}" srcId="{47EE0C40-B110-4AD8-B56E-4A59D58D15AF}" destId="{E6ADC6FE-F93D-4747-A230-87F9CD55054C}" srcOrd="0" destOrd="0" parTransId="{8854738F-901F-4698-9A0F-248AB9FCACAD}" sibTransId="{836B7A57-F148-4732-8657-F3303ADD6514}"/>
    <dgm:cxn modelId="{8C9541E2-003C-4AC0-A057-9A24C75A94C5}" type="presOf" srcId="{0E0687C5-427B-4A9B-8F9A-29E01EBD0906}" destId="{849397C6-4482-495D-87BE-6031EAE17434}" srcOrd="0" destOrd="0" presId="urn:microsoft.com/office/officeart/2008/layout/HexagonCluster"/>
    <dgm:cxn modelId="{024B63ED-24F5-4053-BE34-AF61B197F118}" type="presOf" srcId="{7C3B75BA-6684-4F60-9D70-1345D182F910}" destId="{2D1107FB-D9D3-4E02-B767-73CAD8D6F257}" srcOrd="0" destOrd="0" presId="urn:microsoft.com/office/officeart/2008/layout/HexagonCluster"/>
    <dgm:cxn modelId="{A2EAF5F5-0276-462C-8916-CD216E5448DB}" type="presOf" srcId="{47EE0C40-B110-4AD8-B56E-4A59D58D15AF}" destId="{955E7266-EA75-49FF-A880-E11E4362E0E5}" srcOrd="0" destOrd="0" presId="urn:microsoft.com/office/officeart/2008/layout/HexagonCluster"/>
    <dgm:cxn modelId="{D5137863-A2F6-4408-938F-2C2F246B94AA}" type="presParOf" srcId="{955E7266-EA75-49FF-A880-E11E4362E0E5}" destId="{863204C3-CE3D-41EC-A8EF-7DAE6A25D1B6}" srcOrd="0" destOrd="0" presId="urn:microsoft.com/office/officeart/2008/layout/HexagonCluster"/>
    <dgm:cxn modelId="{EF185188-16B7-4524-806F-90780F3B0448}" type="presParOf" srcId="{863204C3-CE3D-41EC-A8EF-7DAE6A25D1B6}" destId="{548B2F9A-4F63-4B11-A76A-E34FBA58AF99}" srcOrd="0" destOrd="0" presId="urn:microsoft.com/office/officeart/2008/layout/HexagonCluster"/>
    <dgm:cxn modelId="{F39664CB-1785-40B6-8BAD-6444197F2E70}" type="presParOf" srcId="{955E7266-EA75-49FF-A880-E11E4362E0E5}" destId="{A94636F0-E5B6-46D2-83CC-FC9011E97026}" srcOrd="1" destOrd="0" presId="urn:microsoft.com/office/officeart/2008/layout/HexagonCluster"/>
    <dgm:cxn modelId="{D2F6B616-97CF-42D8-AB9A-40B1754FDBBA}" type="presParOf" srcId="{A94636F0-E5B6-46D2-83CC-FC9011E97026}" destId="{59E60257-6448-4021-8757-D295E757FDBA}" srcOrd="0" destOrd="0" presId="urn:microsoft.com/office/officeart/2008/layout/HexagonCluster"/>
    <dgm:cxn modelId="{73A7A89F-9DB2-4421-8426-7603C10C3A87}" type="presParOf" srcId="{955E7266-EA75-49FF-A880-E11E4362E0E5}" destId="{3D9C811E-2A64-4F8D-8507-46F7A87DB69C}" srcOrd="2" destOrd="0" presId="urn:microsoft.com/office/officeart/2008/layout/HexagonCluster"/>
    <dgm:cxn modelId="{0241D5E2-B394-40F9-83CE-5CD43FAA8133}" type="presParOf" srcId="{3D9C811E-2A64-4F8D-8507-46F7A87DB69C}" destId="{00F52FD3-DB6D-4859-875A-829F73588067}" srcOrd="0" destOrd="0" presId="urn:microsoft.com/office/officeart/2008/layout/HexagonCluster"/>
    <dgm:cxn modelId="{5D8BF172-3F5A-4E75-B65C-8A4B520EFE58}" type="presParOf" srcId="{955E7266-EA75-49FF-A880-E11E4362E0E5}" destId="{57B742D1-156B-416F-AE9D-B762F0B60361}" srcOrd="3" destOrd="0" presId="urn:microsoft.com/office/officeart/2008/layout/HexagonCluster"/>
    <dgm:cxn modelId="{F84A616A-558A-45EA-B34B-6C7584BE9C63}" type="presParOf" srcId="{57B742D1-156B-416F-AE9D-B762F0B60361}" destId="{B047BE36-FAE2-454B-AA76-F7E6D21B7821}" srcOrd="0" destOrd="0" presId="urn:microsoft.com/office/officeart/2008/layout/HexagonCluster"/>
    <dgm:cxn modelId="{40F1529F-AE17-44BC-A903-6AC352E1EDCB}" type="presParOf" srcId="{955E7266-EA75-49FF-A880-E11E4362E0E5}" destId="{DA66694B-1B3C-4474-8114-7FD930DADD7B}" srcOrd="4" destOrd="0" presId="urn:microsoft.com/office/officeart/2008/layout/HexagonCluster"/>
    <dgm:cxn modelId="{6AAEB2D9-03D6-4AEC-BCF8-5B3D1C5FEAFA}" type="presParOf" srcId="{DA66694B-1B3C-4474-8114-7FD930DADD7B}" destId="{2D1107FB-D9D3-4E02-B767-73CAD8D6F257}" srcOrd="0" destOrd="0" presId="urn:microsoft.com/office/officeart/2008/layout/HexagonCluster"/>
    <dgm:cxn modelId="{070B3BDD-DB02-482C-9461-7AFE40332156}" type="presParOf" srcId="{955E7266-EA75-49FF-A880-E11E4362E0E5}" destId="{556BE7B9-9713-4130-8C22-EA0F778736AE}" srcOrd="5" destOrd="0" presId="urn:microsoft.com/office/officeart/2008/layout/HexagonCluster"/>
    <dgm:cxn modelId="{52CAE986-C00F-4974-9006-264D35E01C99}" type="presParOf" srcId="{556BE7B9-9713-4130-8C22-EA0F778736AE}" destId="{88FF5D0E-F09D-466F-BBDC-4775CA1216EE}" srcOrd="0" destOrd="0" presId="urn:microsoft.com/office/officeart/2008/layout/HexagonCluster"/>
    <dgm:cxn modelId="{B2C36915-6014-4BD9-9676-3F52B67B8D86}" type="presParOf" srcId="{955E7266-EA75-49FF-A880-E11E4362E0E5}" destId="{DF026F54-0C16-4E2D-BF78-9892FBD5990F}" srcOrd="6" destOrd="0" presId="urn:microsoft.com/office/officeart/2008/layout/HexagonCluster"/>
    <dgm:cxn modelId="{4D4C2D5C-0EFE-44D0-B692-D1D61C300619}" type="presParOf" srcId="{DF026F54-0C16-4E2D-BF78-9892FBD5990F}" destId="{BBC1285E-EA24-432A-B4AB-560830B2972D}" srcOrd="0" destOrd="0" presId="urn:microsoft.com/office/officeart/2008/layout/HexagonCluster"/>
    <dgm:cxn modelId="{5930ABD3-0A35-4EB3-AF0A-584D8E52561B}" type="presParOf" srcId="{955E7266-EA75-49FF-A880-E11E4362E0E5}" destId="{9C8AD284-C3CC-4CF9-BA87-029ACEF6B4FA}" srcOrd="7" destOrd="0" presId="urn:microsoft.com/office/officeart/2008/layout/HexagonCluster"/>
    <dgm:cxn modelId="{A204FAA7-743F-4D30-8985-C52976D7622F}" type="presParOf" srcId="{9C8AD284-C3CC-4CF9-BA87-029ACEF6B4FA}" destId="{1D350466-C876-41C4-80A7-58EC556906AF}" srcOrd="0" destOrd="0" presId="urn:microsoft.com/office/officeart/2008/layout/HexagonCluster"/>
    <dgm:cxn modelId="{2376B04D-550E-4338-8FF6-D61530663855}" type="presParOf" srcId="{955E7266-EA75-49FF-A880-E11E4362E0E5}" destId="{7FAE622E-94D2-45B1-84FF-92F92983B036}" srcOrd="8" destOrd="0" presId="urn:microsoft.com/office/officeart/2008/layout/HexagonCluster"/>
    <dgm:cxn modelId="{7A1476C4-0FFC-4F44-9143-EF507F3ACC65}" type="presParOf" srcId="{7FAE622E-94D2-45B1-84FF-92F92983B036}" destId="{8AE3DE59-428E-4449-826C-7C86E11130B5}" srcOrd="0" destOrd="0" presId="urn:microsoft.com/office/officeart/2008/layout/HexagonCluster"/>
    <dgm:cxn modelId="{D8DA32E3-19D0-437F-9FFB-BFDE99BB6DE3}" type="presParOf" srcId="{955E7266-EA75-49FF-A880-E11E4362E0E5}" destId="{A8AD4AC5-3C6E-48B3-966A-787499F5B262}" srcOrd="9" destOrd="0" presId="urn:microsoft.com/office/officeart/2008/layout/HexagonCluster"/>
    <dgm:cxn modelId="{DE36C11E-1097-404C-A267-32E5502C6BB7}" type="presParOf" srcId="{A8AD4AC5-3C6E-48B3-966A-787499F5B262}" destId="{F6E45D98-B883-4AA0-8E71-328AA6204B54}" srcOrd="0" destOrd="0" presId="urn:microsoft.com/office/officeart/2008/layout/HexagonCluster"/>
    <dgm:cxn modelId="{CE9D5862-2DED-4BB4-91FF-BAC64243DD7D}" type="presParOf" srcId="{955E7266-EA75-49FF-A880-E11E4362E0E5}" destId="{37F5BF53-F7F1-4DD8-A3C2-441EE4DECB0B}" srcOrd="10" destOrd="0" presId="urn:microsoft.com/office/officeart/2008/layout/HexagonCluster"/>
    <dgm:cxn modelId="{AF136F3E-FF51-43ED-A793-49FE642BD269}" type="presParOf" srcId="{37F5BF53-F7F1-4DD8-A3C2-441EE4DECB0B}" destId="{98581697-FFA4-4494-B450-4C25D4F562F7}" srcOrd="0" destOrd="0" presId="urn:microsoft.com/office/officeart/2008/layout/HexagonCluster"/>
    <dgm:cxn modelId="{2A3FB4AD-FD10-4CDD-AB32-19B33BF8E753}" type="presParOf" srcId="{955E7266-EA75-49FF-A880-E11E4362E0E5}" destId="{BBF04B4B-1F4E-4BA8-B57F-1B0BB7F9EBF6}" srcOrd="11" destOrd="0" presId="urn:microsoft.com/office/officeart/2008/layout/HexagonCluster"/>
    <dgm:cxn modelId="{F34A1F8D-9E29-48C2-87C5-4A8E6AFD647B}" type="presParOf" srcId="{BBF04B4B-1F4E-4BA8-B57F-1B0BB7F9EBF6}" destId="{2F2460DB-C079-46D5-A7DD-518B38EC6CD3}" srcOrd="0" destOrd="0" presId="urn:microsoft.com/office/officeart/2008/layout/HexagonCluster"/>
    <dgm:cxn modelId="{37B0E9A4-12DD-4849-88EF-07972781C215}" type="presParOf" srcId="{955E7266-EA75-49FF-A880-E11E4362E0E5}" destId="{D03C3F9D-2D9B-4442-A3A1-669A2D554D65}" srcOrd="12" destOrd="0" presId="urn:microsoft.com/office/officeart/2008/layout/HexagonCluster"/>
    <dgm:cxn modelId="{D5D81BD4-CBA5-4DAB-A076-229F12C93270}" type="presParOf" srcId="{D03C3F9D-2D9B-4442-A3A1-669A2D554D65}" destId="{5D178E44-E27F-4915-AABB-ABD699C8AE98}" srcOrd="0" destOrd="0" presId="urn:microsoft.com/office/officeart/2008/layout/HexagonCluster"/>
    <dgm:cxn modelId="{47120848-1FB4-48DC-AA50-7FAE941EF93B}" type="presParOf" srcId="{955E7266-EA75-49FF-A880-E11E4362E0E5}" destId="{8505D8D7-67B6-4850-B875-989320902AAF}" srcOrd="13" destOrd="0" presId="urn:microsoft.com/office/officeart/2008/layout/HexagonCluster"/>
    <dgm:cxn modelId="{5EC0CD84-9335-447C-B58E-7066D5093E40}" type="presParOf" srcId="{8505D8D7-67B6-4850-B875-989320902AAF}" destId="{A0E8E411-E4F9-424E-93B6-FDC849CAB8AA}" srcOrd="0" destOrd="0" presId="urn:microsoft.com/office/officeart/2008/layout/HexagonCluster"/>
    <dgm:cxn modelId="{44BF1877-8302-4EDB-88C5-CD41B59DB862}" type="presParOf" srcId="{955E7266-EA75-49FF-A880-E11E4362E0E5}" destId="{5ED56311-B6EA-447E-8737-64F75D0CC130}" srcOrd="14" destOrd="0" presId="urn:microsoft.com/office/officeart/2008/layout/HexagonCluster"/>
    <dgm:cxn modelId="{E5CD7811-34D3-43A1-8ABD-72B1CE40CF35}" type="presParOf" srcId="{5ED56311-B6EA-447E-8737-64F75D0CC130}" destId="{A4C42643-83C4-4CDE-95F8-7B2D2F83E275}" srcOrd="0" destOrd="0" presId="urn:microsoft.com/office/officeart/2008/layout/HexagonCluster"/>
    <dgm:cxn modelId="{C7CD1EEE-92C2-4830-AD03-6616D29CF5A5}" type="presParOf" srcId="{955E7266-EA75-49FF-A880-E11E4362E0E5}" destId="{515DA482-4143-4F9F-B16D-376B0B09B5A7}" srcOrd="15" destOrd="0" presId="urn:microsoft.com/office/officeart/2008/layout/HexagonCluster"/>
    <dgm:cxn modelId="{01904F43-2D1E-4FE7-A988-DBEF5CA9EF82}" type="presParOf" srcId="{515DA482-4143-4F9F-B16D-376B0B09B5A7}" destId="{5D5AB9E9-5F65-4F99-90C5-777CFD87B079}" srcOrd="0" destOrd="0" presId="urn:microsoft.com/office/officeart/2008/layout/HexagonCluster"/>
    <dgm:cxn modelId="{C0FB7076-EB3D-4E8C-BD7A-DB5BDED98990}" type="presParOf" srcId="{955E7266-EA75-49FF-A880-E11E4362E0E5}" destId="{14529562-C2D4-48F8-A6FF-2C751308B1C9}" srcOrd="16" destOrd="0" presId="urn:microsoft.com/office/officeart/2008/layout/HexagonCluster"/>
    <dgm:cxn modelId="{C5F47507-B266-49AB-8932-42FCF5327B83}" type="presParOf" srcId="{14529562-C2D4-48F8-A6FF-2C751308B1C9}" destId="{849397C6-4482-495D-87BE-6031EAE17434}" srcOrd="0" destOrd="0" presId="urn:microsoft.com/office/officeart/2008/layout/HexagonCluster"/>
    <dgm:cxn modelId="{96A0F81E-621A-40E8-BB5C-889A1AC11CCD}" type="presParOf" srcId="{955E7266-EA75-49FF-A880-E11E4362E0E5}" destId="{8F460053-5C4A-45B9-BC10-587F12456CD5}" srcOrd="17" destOrd="0" presId="urn:microsoft.com/office/officeart/2008/layout/HexagonCluster"/>
    <dgm:cxn modelId="{B5F3371F-68C7-4C60-A5E6-645C382A9791}" type="presParOf" srcId="{8F460053-5C4A-45B9-BC10-587F12456CD5}" destId="{55D48EA8-98CB-4804-B9D1-99C8CA5DB88D}" srcOrd="0" destOrd="0" presId="urn:microsoft.com/office/officeart/2008/layout/HexagonCluster"/>
    <dgm:cxn modelId="{9ACDB0D6-CD86-42FE-8747-D69A7B856C6F}" type="presParOf" srcId="{955E7266-EA75-49FF-A880-E11E4362E0E5}" destId="{D440B96C-D71F-42D5-A224-6C185EC9A3DC}" srcOrd="18" destOrd="0" presId="urn:microsoft.com/office/officeart/2008/layout/HexagonCluster"/>
    <dgm:cxn modelId="{22B995EA-2686-4565-9FCA-F630ED0C766A}" type="presParOf" srcId="{D440B96C-D71F-42D5-A224-6C185EC9A3DC}" destId="{FD63522B-BD83-4E1D-ABB3-406EC8E5A484}" srcOrd="0" destOrd="0" presId="urn:microsoft.com/office/officeart/2008/layout/HexagonCluster"/>
    <dgm:cxn modelId="{B6EF4508-9569-486B-A7C7-6EF4B6B2EBA3}" type="presParOf" srcId="{955E7266-EA75-49FF-A880-E11E4362E0E5}" destId="{85136597-F74A-495B-93A3-AFD90ADE0E9F}" srcOrd="19" destOrd="0" presId="urn:microsoft.com/office/officeart/2008/layout/HexagonCluster"/>
    <dgm:cxn modelId="{CF405C0B-B5B0-4E8E-876A-5B9827B06411}" type="presParOf" srcId="{85136597-F74A-495B-93A3-AFD90ADE0E9F}" destId="{D67F25B5-199E-478C-8D83-406D7AF5705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0E4C7-1302-4C49-B554-AE3F00908CD1}">
      <dsp:nvSpPr>
        <dsp:cNvPr id="0" name=""/>
        <dsp:cNvSpPr/>
      </dsp:nvSpPr>
      <dsp:spPr>
        <a:xfrm>
          <a:off x="0" y="7493"/>
          <a:ext cx="6377769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700" kern="1200"/>
            <a:t>Summer Camp</a:t>
          </a:r>
        </a:p>
      </dsp:txBody>
      <dsp:txXfrm>
        <a:off x="55030" y="62523"/>
        <a:ext cx="6267709" cy="1017235"/>
      </dsp:txXfrm>
    </dsp:sp>
    <dsp:sp modelId="{17756210-5597-4291-88D1-FFF5904E5CF7}">
      <dsp:nvSpPr>
        <dsp:cNvPr id="0" name=""/>
        <dsp:cNvSpPr/>
      </dsp:nvSpPr>
      <dsp:spPr>
        <a:xfrm>
          <a:off x="0" y="1270148"/>
          <a:ext cx="6377769" cy="11272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700" kern="1200"/>
            <a:t>Open Studio</a:t>
          </a:r>
        </a:p>
      </dsp:txBody>
      <dsp:txXfrm>
        <a:off x="55030" y="1325178"/>
        <a:ext cx="6267709" cy="1017235"/>
      </dsp:txXfrm>
    </dsp:sp>
    <dsp:sp modelId="{CDE17B96-3C38-4967-B4B0-FDB16AC66EB7}">
      <dsp:nvSpPr>
        <dsp:cNvPr id="0" name=""/>
        <dsp:cNvSpPr/>
      </dsp:nvSpPr>
      <dsp:spPr>
        <a:xfrm>
          <a:off x="0" y="2532803"/>
          <a:ext cx="6377769" cy="11272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700" kern="1200"/>
            <a:t>Demonstrations</a:t>
          </a:r>
        </a:p>
      </dsp:txBody>
      <dsp:txXfrm>
        <a:off x="55030" y="2587833"/>
        <a:ext cx="6267709" cy="1017235"/>
      </dsp:txXfrm>
    </dsp:sp>
    <dsp:sp modelId="{99CAB278-C5B4-4A9A-B231-C8A7635AB44C}">
      <dsp:nvSpPr>
        <dsp:cNvPr id="0" name=""/>
        <dsp:cNvSpPr/>
      </dsp:nvSpPr>
      <dsp:spPr>
        <a:xfrm>
          <a:off x="0" y="3795458"/>
          <a:ext cx="6377769" cy="11272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700" kern="1200"/>
            <a:t>Film Screening</a:t>
          </a:r>
        </a:p>
      </dsp:txBody>
      <dsp:txXfrm>
        <a:off x="55030" y="3850488"/>
        <a:ext cx="6267709" cy="101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8B2F9A-4F63-4B11-A76A-E34FBA58AF99}">
      <dsp:nvSpPr>
        <dsp:cNvPr id="0" name=""/>
        <dsp:cNvSpPr/>
      </dsp:nvSpPr>
      <dsp:spPr>
        <a:xfrm>
          <a:off x="1925092" y="4185188"/>
          <a:ext cx="2237044" cy="19205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Day 5 Embroidery</a:t>
          </a:r>
          <a:endParaRPr lang="en-IE" sz="2500" kern="1200" dirty="0"/>
        </a:p>
      </dsp:txBody>
      <dsp:txXfrm>
        <a:off x="2271560" y="4482641"/>
        <a:ext cx="1544108" cy="1325663"/>
      </dsp:txXfrm>
    </dsp:sp>
    <dsp:sp modelId="{59E60257-6448-4021-8757-D295E757FDBA}">
      <dsp:nvSpPr>
        <dsp:cNvPr id="0" name=""/>
        <dsp:cNvSpPr/>
      </dsp:nvSpPr>
      <dsp:spPr>
        <a:xfrm>
          <a:off x="1978468" y="5044000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F52FD3-DB6D-4859-875A-829F73588067}">
      <dsp:nvSpPr>
        <dsp:cNvPr id="0" name=""/>
        <dsp:cNvSpPr/>
      </dsp:nvSpPr>
      <dsp:spPr>
        <a:xfrm>
          <a:off x="0" y="3123430"/>
          <a:ext cx="2237044" cy="192056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47BE36-FAE2-454B-AA76-F7E6D21B7821}">
      <dsp:nvSpPr>
        <dsp:cNvPr id="0" name=""/>
        <dsp:cNvSpPr/>
      </dsp:nvSpPr>
      <dsp:spPr>
        <a:xfrm>
          <a:off x="1532482" y="4788912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301178"/>
              <a:satOff val="11111"/>
              <a:lumOff val="-163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1107FB-D9D3-4E02-B767-73CAD8D6F257}">
      <dsp:nvSpPr>
        <dsp:cNvPr id="0" name=""/>
        <dsp:cNvSpPr/>
      </dsp:nvSpPr>
      <dsp:spPr>
        <a:xfrm>
          <a:off x="3850184" y="3117296"/>
          <a:ext cx="2237044" cy="19205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Day 1 Knitting</a:t>
          </a:r>
          <a:endParaRPr lang="en-IE" sz="2500" kern="1200" dirty="0"/>
        </a:p>
      </dsp:txBody>
      <dsp:txXfrm>
        <a:off x="4196652" y="3414749"/>
        <a:ext cx="1544108" cy="1325663"/>
      </dsp:txXfrm>
    </dsp:sp>
    <dsp:sp modelId="{88FF5D0E-F09D-466F-BBDC-4775CA1216EE}">
      <dsp:nvSpPr>
        <dsp:cNvPr id="0" name=""/>
        <dsp:cNvSpPr/>
      </dsp:nvSpPr>
      <dsp:spPr>
        <a:xfrm>
          <a:off x="5389783" y="4778688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602355"/>
              <a:satOff val="22222"/>
              <a:lumOff val="-326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BC1285E-EA24-432A-B4AB-560830B2972D}">
      <dsp:nvSpPr>
        <dsp:cNvPr id="0" name=""/>
        <dsp:cNvSpPr/>
      </dsp:nvSpPr>
      <dsp:spPr>
        <a:xfrm>
          <a:off x="5774090" y="4181098"/>
          <a:ext cx="2237044" cy="192056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350466-C876-41C4-80A7-58EC556906AF}">
      <dsp:nvSpPr>
        <dsp:cNvPr id="0" name=""/>
        <dsp:cNvSpPr/>
      </dsp:nvSpPr>
      <dsp:spPr>
        <a:xfrm>
          <a:off x="5828652" y="5035821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AE3DE59-428E-4449-826C-7C86E11130B5}">
      <dsp:nvSpPr>
        <dsp:cNvPr id="0" name=""/>
        <dsp:cNvSpPr/>
      </dsp:nvSpPr>
      <dsp:spPr>
        <a:xfrm>
          <a:off x="1925092" y="2061673"/>
          <a:ext cx="2237044" cy="19205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Day 2 Weaving</a:t>
          </a:r>
          <a:endParaRPr lang="en-IE" sz="2500" kern="1200" dirty="0"/>
        </a:p>
      </dsp:txBody>
      <dsp:txXfrm>
        <a:off x="2271560" y="2359126"/>
        <a:ext cx="1544108" cy="1325663"/>
      </dsp:txXfrm>
    </dsp:sp>
    <dsp:sp modelId="{F6E45D98-B883-4AA0-8E71-328AA6204B54}">
      <dsp:nvSpPr>
        <dsp:cNvPr id="0" name=""/>
        <dsp:cNvSpPr/>
      </dsp:nvSpPr>
      <dsp:spPr>
        <a:xfrm>
          <a:off x="3457574" y="2097968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204711"/>
              <a:satOff val="44444"/>
              <a:lumOff val="-653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581697-FFA4-4494-B450-4C25D4F562F7}">
      <dsp:nvSpPr>
        <dsp:cNvPr id="0" name=""/>
        <dsp:cNvSpPr/>
      </dsp:nvSpPr>
      <dsp:spPr>
        <a:xfrm>
          <a:off x="3850184" y="993781"/>
          <a:ext cx="2237044" cy="192056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2460DB-C079-46D5-A7DD-518B38EC6CD3}">
      <dsp:nvSpPr>
        <dsp:cNvPr id="0" name=""/>
        <dsp:cNvSpPr/>
      </dsp:nvSpPr>
      <dsp:spPr>
        <a:xfrm>
          <a:off x="3913049" y="1844925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505888"/>
              <a:satOff val="55556"/>
              <a:lumOff val="-817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178E44-E27F-4915-AABB-ABD699C8AE98}">
      <dsp:nvSpPr>
        <dsp:cNvPr id="0" name=""/>
        <dsp:cNvSpPr/>
      </dsp:nvSpPr>
      <dsp:spPr>
        <a:xfrm>
          <a:off x="5774090" y="2057583"/>
          <a:ext cx="2237044" cy="19205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Day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Felting</a:t>
          </a:r>
          <a:endParaRPr lang="en-IE" sz="2500" kern="1200" dirty="0"/>
        </a:p>
      </dsp:txBody>
      <dsp:txXfrm>
        <a:off x="6120558" y="2355036"/>
        <a:ext cx="1544108" cy="1325663"/>
      </dsp:txXfrm>
    </dsp:sp>
    <dsp:sp modelId="{A0E8E411-E4F9-424E-93B6-FDC849CAB8AA}">
      <dsp:nvSpPr>
        <dsp:cNvPr id="0" name=""/>
        <dsp:cNvSpPr/>
      </dsp:nvSpPr>
      <dsp:spPr>
        <a:xfrm>
          <a:off x="7709858" y="2908727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4C42643-83C4-4CDE-95F8-7B2D2F83E275}">
      <dsp:nvSpPr>
        <dsp:cNvPr id="0" name=""/>
        <dsp:cNvSpPr/>
      </dsp:nvSpPr>
      <dsp:spPr>
        <a:xfrm>
          <a:off x="7699182" y="3137232"/>
          <a:ext cx="2237044" cy="192056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rcRect/>
          <a:stretch>
            <a:fillRect l="-14000" r="-14000"/>
          </a:stretch>
        </a:blipFill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5AB9E9-5F65-4F99-90C5-777CFD87B079}">
      <dsp:nvSpPr>
        <dsp:cNvPr id="0" name=""/>
        <dsp:cNvSpPr/>
      </dsp:nvSpPr>
      <dsp:spPr>
        <a:xfrm>
          <a:off x="8135679" y="3171994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108244"/>
              <a:satOff val="77778"/>
              <a:lumOff val="-1143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49397C6-4482-495D-87BE-6031EAE17434}">
      <dsp:nvSpPr>
        <dsp:cNvPr id="0" name=""/>
        <dsp:cNvSpPr/>
      </dsp:nvSpPr>
      <dsp:spPr>
        <a:xfrm>
          <a:off x="7699182" y="1014228"/>
          <a:ext cx="2237044" cy="192056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Day 4 Interactive</a:t>
          </a:r>
          <a:endParaRPr lang="en-IE" sz="2500" kern="1200" dirty="0"/>
        </a:p>
      </dsp:txBody>
      <dsp:txXfrm>
        <a:off x="8045650" y="1311681"/>
        <a:ext cx="1544108" cy="1325663"/>
      </dsp:txXfrm>
    </dsp:sp>
    <dsp:sp modelId="{55D48EA8-98CB-4804-B9D1-99C8CA5DB88D}">
      <dsp:nvSpPr>
        <dsp:cNvPr id="0" name=""/>
        <dsp:cNvSpPr/>
      </dsp:nvSpPr>
      <dsp:spPr>
        <a:xfrm>
          <a:off x="9634950" y="1875085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409421"/>
              <a:satOff val="88889"/>
              <a:lumOff val="-1307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63522B-BD83-4E1D-ABB3-406EC8E5A484}">
      <dsp:nvSpPr>
        <dsp:cNvPr id="0" name=""/>
        <dsp:cNvSpPr/>
      </dsp:nvSpPr>
      <dsp:spPr>
        <a:xfrm>
          <a:off x="9624275" y="2085699"/>
          <a:ext cx="2237044" cy="192056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/>
          <a:srcRect/>
          <a:stretch>
            <a:fillRect l="-10000" r="-10000"/>
          </a:stretch>
        </a:blip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7F25B5-199E-478C-8D83-406D7AF57059}">
      <dsp:nvSpPr>
        <dsp:cNvPr id="0" name=""/>
        <dsp:cNvSpPr/>
      </dsp:nvSpPr>
      <dsp:spPr>
        <a:xfrm>
          <a:off x="10070260" y="2128639"/>
          <a:ext cx="260949" cy="22492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E79C-902E-640E-A775-16190343C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ADC8B-1B01-CD4A-513F-F3BB1C5FC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958B-7871-C164-2BE7-65DAB633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167F7-0572-095E-AAEE-07FE2ACE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8F93-3628-E1F7-976E-F8A9378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7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FBF8-15AD-73BA-1131-C464727F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5DA5D-F5CA-418B-D12F-0078A883E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7F90-4FD0-F0A5-2150-33C027E8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569D-E55B-B019-CA96-12A598ED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BB49B-50B9-2BF4-15D4-2D43B553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960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12CE8-8D37-E228-69B6-CDFA2862A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A13D6-63E1-DE50-0823-28D63022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7F7F3-9F68-3CD1-915A-32C72115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6ACC-8EEB-9084-44E2-76F361A8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92DED-57BC-1FDB-DC99-B775174B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569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C739-DE1F-F806-E0B0-BE931FC1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B589-FF3F-BAFB-051F-22DE63690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9A13E-0840-0D58-BAEB-F30AE7E4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B1AB-F44E-2657-78DC-9397D318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3AEC5-672C-5816-84CA-658B45F4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269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1C68-7508-A61B-2733-C9D90B2F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283-AE24-DF77-CEFD-05A6B3617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B5416-FC68-B426-300B-100119F1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293EC-F280-B77C-5A9B-E023C94A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BF605-BBC1-B34E-9FCC-0244DD3F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660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81B4-F374-6A67-3867-23D7D74C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6603A-1823-6F8A-CE0E-6750FA8AC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26C9F-9C44-9A80-E02C-70E6765C1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7C217-6372-6B13-5AC3-6D04D785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BE79F-175D-FFCF-863A-273382C7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7FF9F-4933-3DC4-C63B-3543EC9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92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4CC2-1BDB-307C-558D-2E77CAC9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952CF-7541-1810-6F0F-2D6B143A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BADE7-33B4-8B12-C763-7D6C942B9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586B0-BA30-A78C-294B-332630DF4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37BA2-B93D-7959-DBE9-1D315A7D1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BB8304-B1EA-58BE-99D2-4A8F77E1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7469F-B144-07B1-CF48-F80AC078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2784D-1641-D04F-6F1F-7EBBAB8D3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14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AB34-5675-10ED-9315-D760D130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78DB0-410C-7AF2-5470-34EAED3A1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30C23-9D54-8F9B-7DA2-A866BECD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81AD5-0414-B83E-BA1E-2F36E9F0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573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5834C-234F-92DC-025B-378E392B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2D3BD-FE36-DF92-B290-77FE2162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9E2A0-9334-CAAC-94E1-7908E05F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969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B0240-CAAC-989B-9878-FFEEC01A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C5A1D-0EDD-0A5D-6E3A-32E0CFB30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2D829-5CF4-2209-39AF-40B67EB5D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5B97-9053-A41B-44AD-5EDBE3AE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4048D-CCBE-1C71-D130-E4D75568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466DC-0D7B-A210-5A31-1C40D110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793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08C81-9CAF-6B88-2CF0-9526C82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3FF9D-6CC7-A2CE-F646-1E823D648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3B821-ED62-391F-C9DD-3C62387C7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EA566-CA51-54F7-F2B2-258477A5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F4F02-A57C-D7D4-045E-4F694AC9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D0074-8E48-A650-BA5C-E5F8C469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934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158F4-2DD9-64D7-DA70-6FE78C80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8581E-51E3-F03E-A5E9-9201BF9F3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4DAB-26D9-22C6-60A4-4C1681697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391D-14DC-4291-B147-A4445BB964AC}" type="datetimeFigureOut">
              <a:rPr lang="en-IE" smtClean="0"/>
              <a:t>08/03/2023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67EC8-6C20-109E-7DBF-24EF29AE1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6BAA-81C2-A3D4-FA91-76D74CAFF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2A4F6-57B5-4910-93FE-837937B12B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405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fferent, colorful, thread, several&#10;&#10;Description automatically generated">
            <a:extLst>
              <a:ext uri="{FF2B5EF4-FFF2-40B4-BE49-F238E27FC236}">
                <a16:creationId xmlns:a16="http://schemas.microsoft.com/office/drawing/2014/main" id="{2EC3B954-620C-613F-8684-C30A95B97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830"/>
            <a:ext cx="12746525" cy="8497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F41B1-E731-AA84-645F-D6D7F252E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95707"/>
            <a:ext cx="12913114" cy="3033132"/>
          </a:xfrm>
          <a:solidFill>
            <a:schemeClr val="bg2">
              <a:lumMod val="50000"/>
              <a:alpha val="31000"/>
            </a:schemeClr>
          </a:solidFill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chemeClr val="bg1"/>
                </a:solidFill>
                <a:latin typeface="Stencil" panose="040409050D0802020404" pitchFamily="82" charset="0"/>
              </a:rPr>
              <a:t>Textiles Journey </a:t>
            </a:r>
            <a:br>
              <a:rPr lang="en-US" sz="10000" b="1" dirty="0">
                <a:solidFill>
                  <a:schemeClr val="bg1"/>
                </a:solidFill>
                <a:latin typeface="Stencil" panose="040409050D0802020404" pitchFamily="82" charset="0"/>
              </a:rPr>
            </a:br>
            <a:r>
              <a:rPr lang="en-US" sz="10000" b="1" dirty="0">
                <a:solidFill>
                  <a:schemeClr val="bg1"/>
                </a:solidFill>
                <a:latin typeface="Stencil" panose="040409050D0802020404" pitchFamily="82" charset="0"/>
              </a:rPr>
              <a:t>Festival 2022</a:t>
            </a:r>
            <a:endParaRPr lang="en-IE" sz="10000" b="1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4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84B12D-9B54-2944-29F7-1C1E1558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694" y="4224938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Summer Camp: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Cosima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CBDF5D43-49D2-5844-4692-F8F3A9F5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4359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Picture 8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DC1A7E2F-ED70-CB43-7827-B4D05641D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817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Content Placeholder 4" descr="A person walking on a path&#10;&#10;Description automatically generated with low confidence">
            <a:extLst>
              <a:ext uri="{FF2B5EF4-FFF2-40B4-BE49-F238E27FC236}">
                <a16:creationId xmlns:a16="http://schemas.microsoft.com/office/drawing/2014/main" id="{A2ACE50E-B510-4444-41BC-D565A8CF4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" r="-3" b="15388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608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A362-78BE-B2CD-D595-BCCAC4F6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Thank you for the success of Textile Journey Festival!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picture containing person, family&#10;&#10;Description automatically generated">
            <a:extLst>
              <a:ext uri="{FF2B5EF4-FFF2-40B4-BE49-F238E27FC236}">
                <a16:creationId xmlns:a16="http://schemas.microsoft.com/office/drawing/2014/main" id="{5BE2F77B-4C96-D233-5AA0-B80122055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-2" b="10877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3229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4FB994A4-3827-5490-5E19-2F1697B27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325E-2108-AB0F-962B-B7491290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789" y="2319217"/>
            <a:ext cx="5445372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Thank you  to Helene!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You were our rock!</a:t>
            </a:r>
            <a:br>
              <a:rPr lang="en-US" sz="3800" dirty="0"/>
            </a:br>
            <a:r>
              <a:rPr lang="en-US" sz="3800" dirty="0"/>
              <a:t>Thank you for driving, hosting, studio minding and the broom.</a:t>
            </a:r>
          </a:p>
          <a:p>
            <a:endParaRPr lang="en-US" sz="3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2BEC34E-DED1-E9CE-4989-572D77332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1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195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EE7C-B5CA-322B-5EC9-C400CC6B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Thank you </a:t>
            </a:r>
            <a:r>
              <a:rPr lang="en-US" dirty="0" err="1"/>
              <a:t>Cosima</a:t>
            </a:r>
            <a:endParaRPr lang="en-IE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holding a reptile&#10;&#10;Description automatically generated with medium confidence">
            <a:extLst>
              <a:ext uri="{FF2B5EF4-FFF2-40B4-BE49-F238E27FC236}">
                <a16:creationId xmlns:a16="http://schemas.microsoft.com/office/drawing/2014/main" id="{B61B8D22-BE91-6C2A-8846-450254A3D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1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04BBD9-1281-577D-BC52-05839E1A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It was a privilege to spend time for this kind and generous person.</a:t>
            </a:r>
          </a:p>
          <a:p>
            <a:r>
              <a:rPr lang="en-US" sz="1800" dirty="0"/>
              <a:t>Her humanity is credit to her.</a:t>
            </a:r>
          </a:p>
          <a:p>
            <a:r>
              <a:rPr lang="en-US" sz="1800" dirty="0"/>
              <a:t>The amazing talent and breath of </a:t>
            </a:r>
            <a:r>
              <a:rPr lang="en-US" sz="1800" dirty="0" err="1"/>
              <a:t>skilla</a:t>
            </a:r>
            <a:r>
              <a:rPr lang="en-US" sz="1800" dirty="0"/>
              <a:t> she showed is credit to her tutors . So education is still meaningful.</a:t>
            </a:r>
          </a:p>
        </p:txBody>
      </p:sp>
    </p:spTree>
    <p:extLst>
      <p:ext uri="{BB962C8B-B14F-4D97-AF65-F5344CB8AC3E}">
        <p14:creationId xmlns:p14="http://schemas.microsoft.com/office/powerpoint/2010/main" val="1610998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C1F3-B63F-64A3-9C55-490C7813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Thank you Astrid</a:t>
            </a:r>
            <a:endParaRPr lang="en-IE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BEA6EF9-81E5-0A7F-6C47-F4CF5B6FE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1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10938B-6758-46D3-3F1C-89D0DA3E9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For making inspiring demo and involving all of us!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383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family&#10;&#10;Description automatically generated">
            <a:extLst>
              <a:ext uri="{FF2B5EF4-FFF2-40B4-BE49-F238E27FC236}">
                <a16:creationId xmlns:a16="http://schemas.microsoft.com/office/drawing/2014/main" id="{C2946657-BAE6-DA63-0D1A-F5CE86BC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/>
          <a:stretch/>
        </p:blipFill>
        <p:spPr>
          <a:xfrm>
            <a:off x="2555441" y="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1DB68C-9BAD-10FB-1508-56C6B4163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0"/>
          <a:stretch/>
        </p:blipFill>
        <p:spPr>
          <a:xfrm>
            <a:off x="-3162351" y="-2915921"/>
            <a:ext cx="7534884" cy="9916161"/>
          </a:xfrm>
        </p:spPr>
      </p:pic>
    </p:spTree>
    <p:extLst>
      <p:ext uri="{BB962C8B-B14F-4D97-AF65-F5344CB8AC3E}">
        <p14:creationId xmlns:p14="http://schemas.microsoft.com/office/powerpoint/2010/main" val="261479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DE1F0249-6F0A-E023-4755-C4C6711B2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 descr="A picture containing cloth&#10;&#10;Description automatically generated">
            <a:extLst>
              <a:ext uri="{FF2B5EF4-FFF2-40B4-BE49-F238E27FC236}">
                <a16:creationId xmlns:a16="http://schemas.microsoft.com/office/drawing/2014/main" id="{239FF072-7A07-F94F-6D5B-09B77340A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-730" r="15577" b="13139"/>
          <a:stretch/>
        </p:blipFill>
        <p:spPr>
          <a:xfrm>
            <a:off x="8009466" y="-111759"/>
            <a:ext cx="6580294" cy="7365999"/>
          </a:xfrm>
        </p:spPr>
      </p:pic>
    </p:spTree>
    <p:extLst>
      <p:ext uri="{BB962C8B-B14F-4D97-AF65-F5344CB8AC3E}">
        <p14:creationId xmlns:p14="http://schemas.microsoft.com/office/powerpoint/2010/main" val="1263547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5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E71B1E19-9A2A-B936-2F78-96EB11C86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1579" r="21837" b="-14077"/>
          <a:stretch/>
        </p:blipFill>
        <p:spPr>
          <a:xfrm rot="5400000">
            <a:off x="-2041219" y="-179915"/>
            <a:ext cx="6858001" cy="7217832"/>
          </a:xfrm>
          <a:prstGeom prst="rect">
            <a:avLst/>
          </a:prstGeom>
        </p:spPr>
      </p:pic>
      <p:pic>
        <p:nvPicPr>
          <p:cNvPr id="4" name="Content Placeholder 3" descr="A person in a pink dress&#10;&#10;Description automatically generated with low confidence">
            <a:extLst>
              <a:ext uri="{FF2B5EF4-FFF2-40B4-BE49-F238E27FC236}">
                <a16:creationId xmlns:a16="http://schemas.microsoft.com/office/drawing/2014/main" id="{5501877C-BBB2-702A-5FD5-1D65BC3A6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712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49" name="Rectangle 37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39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E2182E1-84D8-D1BE-2106-65B392083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38" y="4697298"/>
            <a:ext cx="5040034" cy="1435608"/>
          </a:xfrm>
        </p:spPr>
        <p:txBody>
          <a:bodyPr anchor="ctr">
            <a:normAutofit/>
          </a:bodyPr>
          <a:lstStyle/>
          <a:p>
            <a:pPr algn="ctr"/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49403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9C8F867-5FE2-1FBA-3222-FEC09907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7" b="34240"/>
          <a:stretch/>
        </p:blipFill>
        <p:spPr>
          <a:xfrm>
            <a:off x="-1249679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06638-B0E4-4DCB-E716-75731A6F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en-IE" sz="4000"/>
          </a:p>
        </p:txBody>
      </p:sp>
      <p:pic>
        <p:nvPicPr>
          <p:cNvPr id="7" name="Content Placeholder 6" descr="A picture containing floor, indoor, rug&#10;&#10;Description automatically generated">
            <a:extLst>
              <a:ext uri="{FF2B5EF4-FFF2-40B4-BE49-F238E27FC236}">
                <a16:creationId xmlns:a16="http://schemas.microsoft.com/office/drawing/2014/main" id="{33CD7858-AA22-0C1F-3B72-CC3E9E1FF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-2245" r="-4482" b="2245"/>
          <a:stretch/>
        </p:blipFill>
        <p:spPr>
          <a:xfrm>
            <a:off x="7551290" y="-193676"/>
            <a:ext cx="9281420" cy="8037196"/>
          </a:xfrm>
        </p:spPr>
      </p:pic>
    </p:spTree>
    <p:extLst>
      <p:ext uri="{BB962C8B-B14F-4D97-AF65-F5344CB8AC3E}">
        <p14:creationId xmlns:p14="http://schemas.microsoft.com/office/powerpoint/2010/main" val="210525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3E041-2414-7D18-8402-EF2FBE57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Explore, Create, Connect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399A390-7350-2F29-9626-20C243878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 r="-4" b="-4"/>
          <a:stretch/>
        </p:blipFill>
        <p:spPr>
          <a:xfrm>
            <a:off x="435532" y="307731"/>
            <a:ext cx="3194624" cy="3997637"/>
          </a:xfrm>
          <a:prstGeom prst="rect">
            <a:avLst/>
          </a:prstGeom>
        </p:spPr>
      </p:pic>
      <p:pic>
        <p:nvPicPr>
          <p:cNvPr id="7" name="Picture 6" descr="A picture containing person, child, bedroom, family&#10;&#10;Description automatically generated">
            <a:extLst>
              <a:ext uri="{FF2B5EF4-FFF2-40B4-BE49-F238E27FC236}">
                <a16:creationId xmlns:a16="http://schemas.microsoft.com/office/drawing/2014/main" id="{32AE4826-1FE4-E901-4955-BE6F5022FF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/>
        </p:blipFill>
        <p:spPr>
          <a:xfrm>
            <a:off x="8533606" y="377425"/>
            <a:ext cx="3433324" cy="3995564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364F24-8E77-F65C-CB08-6E65D2811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 r="-1" b="6245"/>
          <a:stretch/>
        </p:blipFill>
        <p:spPr>
          <a:xfrm>
            <a:off x="4577006" y="307731"/>
            <a:ext cx="3184154" cy="3997637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05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4DA433EF-9EE1-C76E-F21E-C2EDB9482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r="1" b="16018"/>
          <a:stretch/>
        </p:blipFill>
        <p:spPr>
          <a:xfrm rot="10800000">
            <a:off x="-356840" y="-132126"/>
            <a:ext cx="13046893" cy="72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3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CA75-4BB9-FF25-7B87-B4C85583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Exhibition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A9842-36DE-9E53-F6DC-A6A6F6A40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r="23022" b="-1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6E9CE-9063-5501-DD12-992D574AA6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2596" b="2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9" name="Picture 8" descr="A picture containing window&#10;&#10;Description automatically generated">
            <a:extLst>
              <a:ext uri="{FF2B5EF4-FFF2-40B4-BE49-F238E27FC236}">
                <a16:creationId xmlns:a16="http://schemas.microsoft.com/office/drawing/2014/main" id="{E0F6640B-7550-7785-F5CF-1E94674BE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45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174C3731-CB17-B7A9-2355-9DA4B2E1F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45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131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3C2A-3D34-B01E-C312-E7857EAB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Community Panel</a:t>
            </a:r>
            <a:endParaRPr lang="en-US" sz="5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decorated, colorful&#10;&#10;Description automatically generated">
            <a:extLst>
              <a:ext uri="{FF2B5EF4-FFF2-40B4-BE49-F238E27FC236}">
                <a16:creationId xmlns:a16="http://schemas.microsoft.com/office/drawing/2014/main" id="{7FF1E0F2-ED79-AEC8-76F0-FBEFC2931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3" b="1545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1692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1FF335-090A-A0DA-B307-5E01627BE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130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5DAE-1EF5-0EDD-29C1-1AFF57E6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A2833-0CDD-F142-E325-B4C6AFC3B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80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!!BGRectangle">
            <a:extLst>
              <a:ext uri="{FF2B5EF4-FFF2-40B4-BE49-F238E27FC236}">
                <a16:creationId xmlns:a16="http://schemas.microsoft.com/office/drawing/2014/main" id="{16BC098D-086C-4307-9083-7A7CF6D5C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8D751D-0DD2-441B-8F53-769CC95FB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late, plant, dish, eaten&#10;&#10;Description automatically generated">
            <a:extLst>
              <a:ext uri="{FF2B5EF4-FFF2-40B4-BE49-F238E27FC236}">
                <a16:creationId xmlns:a16="http://schemas.microsoft.com/office/drawing/2014/main" id="{E9110105-7409-1A13-E368-DB879D148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r="42206"/>
          <a:stretch/>
        </p:blipFill>
        <p:spPr>
          <a:xfrm rot="5400000">
            <a:off x="2667000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39FAD-880E-ED9A-503D-58EC72FA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37" y="957695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Events, Days, Achievements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33" name="!!Line">
            <a:extLst>
              <a:ext uri="{FF2B5EF4-FFF2-40B4-BE49-F238E27FC236}">
                <a16:creationId xmlns:a16="http://schemas.microsoft.com/office/drawing/2014/main" id="{4EC84052-44EC-43C9-822F-65E473CB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2184" y="2209249"/>
            <a:ext cx="27432" cy="250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2D2104B-5157-0494-B88D-2105EA03EB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373921"/>
              </p:ext>
            </p:extLst>
          </p:nvPr>
        </p:nvGraphicFramePr>
        <p:xfrm>
          <a:off x="857266" y="963877"/>
          <a:ext cx="6377769" cy="49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150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EC4515-35A9-87CE-5194-2BCED9DDD9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800423"/>
              </p:ext>
            </p:extLst>
          </p:nvPr>
        </p:nvGraphicFramePr>
        <p:xfrm>
          <a:off x="138023" y="258794"/>
          <a:ext cx="11861320" cy="709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9B65F37-CC11-21CE-7B9F-A59343C2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6464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     Demos 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- 5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August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991B3FA-2971-F27F-2CC7-38C0E763A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408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39D7-37B9-55E1-A5BF-C0D50427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1" y="50454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Textile Journey Festival Tutors:</a:t>
            </a:r>
            <a:b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Astrid  Helene 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Cosima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Eithne</a:t>
            </a:r>
          </a:p>
        </p:txBody>
      </p:sp>
      <p:pic>
        <p:nvPicPr>
          <p:cNvPr id="14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E9A1EFA-A19C-753A-E207-E642CD86A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r="1" b="3434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3" name="Content Placeholder 4" descr="A person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8CD97DDA-DF7C-A5ED-D2B2-0FFC67E39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 r="1" b="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6" name="Content Placeholder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547794B-AC0B-03D0-B9A4-6D7F8F96C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3187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C6DEA933-F256-26A1-7D5A-175F0B1424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54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39EDB-A051-65DB-AFC3-873C86AE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Summer Camp</a:t>
            </a:r>
          </a:p>
        </p:txBody>
      </p:sp>
      <p:pic>
        <p:nvPicPr>
          <p:cNvPr id="7" name="Picture 6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7A901BE-8240-BC03-ADBF-BD8E854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 r="3" b="28179"/>
          <a:stretch/>
        </p:blipFill>
        <p:spPr>
          <a:xfrm>
            <a:off x="320040" y="532258"/>
            <a:ext cx="3425609" cy="3548582"/>
          </a:xfrm>
          <a:prstGeom prst="rect">
            <a:avLst/>
          </a:prstGeom>
        </p:spPr>
      </p:pic>
      <p:pic>
        <p:nvPicPr>
          <p:cNvPr id="9" name="Picture 8" descr="A picture containing person, dining table&#10;&#10;Description automatically generated">
            <a:extLst>
              <a:ext uri="{FF2B5EF4-FFF2-40B4-BE49-F238E27FC236}">
                <a16:creationId xmlns:a16="http://schemas.microsoft.com/office/drawing/2014/main" id="{2EFF6004-F54C-C0C2-8DD5-C1FBCE87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r="3" b="20601"/>
          <a:stretch/>
        </p:blipFill>
        <p:spPr>
          <a:xfrm>
            <a:off x="4385729" y="528264"/>
            <a:ext cx="3433324" cy="355657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C870358-6913-C435-5485-74AB3AAC9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856"/>
          <a:stretch/>
        </p:blipFill>
        <p:spPr>
          <a:xfrm>
            <a:off x="8449725" y="555451"/>
            <a:ext cx="3423916" cy="354682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17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A9B89-B048-6CA6-2182-768B2FD7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886" y="4996211"/>
            <a:ext cx="600398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Summer Camp :</a:t>
            </a:r>
            <a:br>
              <a:rPr lang="en-US" dirty="0"/>
            </a:br>
            <a:r>
              <a:rPr lang="en-US" dirty="0"/>
              <a:t> Polina</a:t>
            </a:r>
            <a:endParaRPr lang="en-IE" dirty="0"/>
          </a:p>
        </p:txBody>
      </p:sp>
      <p:pic>
        <p:nvPicPr>
          <p:cNvPr id="16" name="Content Placeholder 10" descr="A picture containing hat, person, headdress&#10;&#10;Description automatically generated">
            <a:extLst>
              <a:ext uri="{FF2B5EF4-FFF2-40B4-BE49-F238E27FC236}">
                <a16:creationId xmlns:a16="http://schemas.microsoft.com/office/drawing/2014/main" id="{DED54E32-B577-82DD-D158-86EC9136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817"/>
          <a:stretch/>
        </p:blipFill>
        <p:spPr>
          <a:xfrm>
            <a:off x="-3048" y="-433728"/>
            <a:ext cx="5689580" cy="7431052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Picture 12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76C9B888-BF79-4DDC-5936-50250962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 r="-3" b="6004"/>
          <a:stretch/>
        </p:blipFill>
        <p:spPr>
          <a:xfrm>
            <a:off x="8229600" y="2054447"/>
            <a:ext cx="3962400" cy="4803553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19" name="Content Placeholder 17" descr="A picture containing cake, table, indoor, plate&#10;&#10;Description automatically generated">
            <a:extLst>
              <a:ext uri="{FF2B5EF4-FFF2-40B4-BE49-F238E27FC236}">
                <a16:creationId xmlns:a16="http://schemas.microsoft.com/office/drawing/2014/main" id="{ED21F8C8-A532-5928-8B49-C64F73EA03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8"/>
          <a:stretch/>
        </p:blipFill>
        <p:spPr>
          <a:xfrm>
            <a:off x="5036397" y="-89850"/>
            <a:ext cx="4088080" cy="340778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928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D6A24-4CB7-538B-1D13-81D9DB42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566" y="4601543"/>
            <a:ext cx="600398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Summer Camp:</a:t>
            </a:r>
            <a:br>
              <a:rPr lang="en-US" dirty="0"/>
            </a:br>
            <a:r>
              <a:rPr lang="en-US" dirty="0"/>
              <a:t> Tanya</a:t>
            </a:r>
            <a:endParaRPr lang="en-IE" dirty="0"/>
          </a:p>
        </p:txBody>
      </p:sp>
      <p:pic>
        <p:nvPicPr>
          <p:cNvPr id="11" name="Picture 10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9E83D59A-68BC-56EB-9137-B95AF0249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r="15488" b="-4"/>
          <a:stretch/>
        </p:blipFill>
        <p:spPr>
          <a:xfrm>
            <a:off x="4671005" y="10202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39" name="Content Placeholder 3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03420A3-EDCA-84CC-DA97-3C956F0B6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817"/>
          <a:stretch/>
        </p:blipFill>
        <p:spPr>
          <a:xfrm>
            <a:off x="-212429" y="-2"/>
            <a:ext cx="5250825" cy="6858002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6" name="Picture 15" descr="A picture containing outdoor, ground, trunk, stone&#10;&#10;Description automatically generated">
            <a:extLst>
              <a:ext uri="{FF2B5EF4-FFF2-40B4-BE49-F238E27FC236}">
                <a16:creationId xmlns:a16="http://schemas.microsoft.com/office/drawing/2014/main" id="{05AF2B14-5EF7-FDD3-8BE2-4878136E11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r="43406" b="-1"/>
          <a:stretch/>
        </p:blipFill>
        <p:spPr>
          <a:xfrm>
            <a:off x="8188960" y="2029578"/>
            <a:ext cx="3991329" cy="4838623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116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171</Words>
  <Application>Microsoft Office PowerPoint</Application>
  <PresentationFormat>Widescreen</PresentationFormat>
  <Paragraphs>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Stencil</vt:lpstr>
      <vt:lpstr>Office Theme</vt:lpstr>
      <vt:lpstr>Textiles Journey  Festival 2022</vt:lpstr>
      <vt:lpstr>Explore, Create, Connect</vt:lpstr>
      <vt:lpstr>PowerPoint Presentation</vt:lpstr>
      <vt:lpstr>Events, Days, Achievements</vt:lpstr>
      <vt:lpstr>     Demos 1st - 5th August</vt:lpstr>
      <vt:lpstr>Textile Journey Festival Tutors: Astrid  Helene  Cosima  Eithne</vt:lpstr>
      <vt:lpstr>Summer Camp</vt:lpstr>
      <vt:lpstr>Summer Camp :  Polina</vt:lpstr>
      <vt:lpstr>Summer Camp:  Tanya</vt:lpstr>
      <vt:lpstr>Summer Camp:  Cosima </vt:lpstr>
      <vt:lpstr>Thank you for the success of Textile Journey Festival!</vt:lpstr>
      <vt:lpstr>PowerPoint Presentation</vt:lpstr>
      <vt:lpstr>Thank you  to Helene!  You were our rock! Thank you for driving, hosting, studio minding and the broom. </vt:lpstr>
      <vt:lpstr>Thank you Cosima</vt:lpstr>
      <vt:lpstr>Thank you Astrid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Exhibition</vt:lpstr>
      <vt:lpstr>The Community Panel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herself@nikicollier.com</dc:creator>
  <cp:lastModifiedBy>herself@nikicollier.com</cp:lastModifiedBy>
  <cp:revision>5</cp:revision>
  <dcterms:created xsi:type="dcterms:W3CDTF">2022-08-17T17:52:20Z</dcterms:created>
  <dcterms:modified xsi:type="dcterms:W3CDTF">2023-03-08T10:45:45Z</dcterms:modified>
</cp:coreProperties>
</file>